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-17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3F900-2115-40E7-BD3B-3273CDC734D3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47DCD-ADCE-4999-902C-EC8042BD2A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47DCD-ADCE-4999-902C-EC8042BD2A0F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A1050-55A1-422F-A064-5CFAA769EA9A}" type="datetimeFigureOut">
              <a:rPr lang="fr-FR" smtClean="0"/>
              <a:pPr/>
              <a:t>01/06/2020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5965A-D920-4408-AE93-CADF90F65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ylindre 84"/>
          <p:cNvSpPr/>
          <p:nvPr/>
        </p:nvSpPr>
        <p:spPr>
          <a:xfrm>
            <a:off x="7236296" y="4365104"/>
            <a:ext cx="1584176" cy="2160240"/>
          </a:xfrm>
          <a:prstGeom prst="ca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Organigramme : Disque magnétique 87"/>
          <p:cNvSpPr/>
          <p:nvPr/>
        </p:nvSpPr>
        <p:spPr>
          <a:xfrm>
            <a:off x="7236296" y="4365104"/>
            <a:ext cx="1584176" cy="54064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5724128" y="620688"/>
            <a:ext cx="1152128" cy="26642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ube 6"/>
          <p:cNvSpPr/>
          <p:nvPr/>
        </p:nvSpPr>
        <p:spPr>
          <a:xfrm>
            <a:off x="2195736" y="620688"/>
            <a:ext cx="3168352" cy="4968552"/>
          </a:xfrm>
          <a:prstGeom prst="cube">
            <a:avLst>
              <a:gd name="adj" fmla="val 5751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483768" y="2708920"/>
            <a:ext cx="648072" cy="2880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Cylindre 5"/>
          <p:cNvSpPr/>
          <p:nvPr/>
        </p:nvSpPr>
        <p:spPr>
          <a:xfrm rot="5400000">
            <a:off x="4431414" y="2921514"/>
            <a:ext cx="281172" cy="144016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3563888" y="620688"/>
            <a:ext cx="1800200" cy="1800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3563888" y="3717032"/>
            <a:ext cx="1800200" cy="18638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3563888" y="2420888"/>
            <a:ext cx="0" cy="31683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5364088" y="620688"/>
            <a:ext cx="0" cy="31683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ylindre 28"/>
          <p:cNvSpPr/>
          <p:nvPr/>
        </p:nvSpPr>
        <p:spPr>
          <a:xfrm>
            <a:off x="5364088" y="908720"/>
            <a:ext cx="45719" cy="92812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Cylindre 29"/>
          <p:cNvSpPr/>
          <p:nvPr/>
        </p:nvSpPr>
        <p:spPr>
          <a:xfrm>
            <a:off x="5364088" y="2564904"/>
            <a:ext cx="45719" cy="864096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3563888" y="3645024"/>
            <a:ext cx="144016" cy="43204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/>
          <p:nvPr/>
        </p:nvCxnSpPr>
        <p:spPr>
          <a:xfrm flipV="1">
            <a:off x="2483768" y="2852936"/>
            <a:ext cx="144016" cy="1440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endCxn id="13" idx="3"/>
          </p:cNvCxnSpPr>
          <p:nvPr/>
        </p:nvCxnSpPr>
        <p:spPr>
          <a:xfrm>
            <a:off x="2627784" y="2852936"/>
            <a:ext cx="5040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2627784" y="2708920"/>
            <a:ext cx="0" cy="1440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re 1"/>
          <p:cNvSpPr txBox="1">
            <a:spLocks/>
          </p:cNvSpPr>
          <p:nvPr/>
        </p:nvSpPr>
        <p:spPr>
          <a:xfrm>
            <a:off x="539552" y="3789040"/>
            <a:ext cx="1368152" cy="5040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Tirez un masque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Titre 1"/>
          <p:cNvSpPr txBox="1">
            <a:spLocks/>
          </p:cNvSpPr>
          <p:nvPr/>
        </p:nvSpPr>
        <p:spPr>
          <a:xfrm>
            <a:off x="467544" y="1484784"/>
            <a:ext cx="1440160" cy="3600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Compteur de  masques restants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4" name="Cylindre 53"/>
          <p:cNvSpPr/>
          <p:nvPr/>
        </p:nvSpPr>
        <p:spPr>
          <a:xfrm rot="5400000">
            <a:off x="6480212" y="1476164"/>
            <a:ext cx="3168352" cy="1800200"/>
          </a:xfrm>
          <a:prstGeom prst="can">
            <a:avLst>
              <a:gd name="adj" fmla="val 50000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6" name="Connecteur droit 55"/>
          <p:cNvCxnSpPr/>
          <p:nvPr/>
        </p:nvCxnSpPr>
        <p:spPr>
          <a:xfrm>
            <a:off x="7452320" y="936104"/>
            <a:ext cx="8640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7308304" y="1368152"/>
            <a:ext cx="8640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7164288" y="2016224"/>
            <a:ext cx="8640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7164288" y="2664296"/>
            <a:ext cx="8640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ylindre 62"/>
          <p:cNvSpPr/>
          <p:nvPr/>
        </p:nvSpPr>
        <p:spPr>
          <a:xfrm rot="5400000">
            <a:off x="8283842" y="2309446"/>
            <a:ext cx="281172" cy="72008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4" name="Connecteur droit 63"/>
          <p:cNvCxnSpPr/>
          <p:nvPr/>
        </p:nvCxnSpPr>
        <p:spPr>
          <a:xfrm>
            <a:off x="7236296" y="3312368"/>
            <a:ext cx="8640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7452320" y="3816424"/>
            <a:ext cx="8640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itre 1"/>
          <p:cNvSpPr txBox="1">
            <a:spLocks/>
          </p:cNvSpPr>
          <p:nvPr/>
        </p:nvSpPr>
        <p:spPr>
          <a:xfrm>
            <a:off x="5508104" y="3717032"/>
            <a:ext cx="1368152" cy="3600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 smtClean="0">
                <a:latin typeface="+mj-lt"/>
                <a:ea typeface="+mj-ea"/>
                <a:cs typeface="+mj-cs"/>
              </a:rPr>
              <a:t>Charnières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8" name="Titre 1"/>
          <p:cNvSpPr txBox="1">
            <a:spLocks/>
          </p:cNvSpPr>
          <p:nvPr/>
        </p:nvSpPr>
        <p:spPr>
          <a:xfrm>
            <a:off x="4139952" y="6165304"/>
            <a:ext cx="1368152" cy="5040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 smtClean="0">
                <a:latin typeface="+mj-lt"/>
                <a:ea typeface="+mj-ea"/>
                <a:cs typeface="+mj-cs"/>
              </a:rPr>
              <a:t>Ouverture du couvercle pour rechargement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9" name="Titre 1"/>
          <p:cNvSpPr txBox="1">
            <a:spLocks/>
          </p:cNvSpPr>
          <p:nvPr/>
        </p:nvSpPr>
        <p:spPr>
          <a:xfrm>
            <a:off x="6804248" y="116632"/>
            <a:ext cx="2123728" cy="4320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1100" dirty="0" smtClean="0">
                <a:latin typeface="+mj-lt"/>
                <a:ea typeface="+mj-ea"/>
                <a:cs typeface="+mj-cs"/>
              </a:rPr>
              <a:t>Rouleau de rechargement de 100, </a:t>
            </a:r>
          </a:p>
          <a:p>
            <a:pPr lvl="0" algn="ctr">
              <a:spcBef>
                <a:spcPct val="0"/>
              </a:spcBef>
              <a:defRPr/>
            </a:pPr>
            <a:r>
              <a:rPr lang="fr-FR" sz="1100" dirty="0" smtClean="0">
                <a:latin typeface="+mj-lt"/>
                <a:ea typeface="+mj-ea"/>
                <a:cs typeface="+mj-cs"/>
              </a:rPr>
              <a:t>1 000 ou 10 000 masques 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0" name="Titre 1"/>
          <p:cNvSpPr txBox="1">
            <a:spLocks/>
          </p:cNvSpPr>
          <p:nvPr/>
        </p:nvSpPr>
        <p:spPr>
          <a:xfrm>
            <a:off x="5004048" y="5229200"/>
            <a:ext cx="1368152" cy="3600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 smtClean="0">
                <a:latin typeface="+mj-lt"/>
                <a:ea typeface="+mj-ea"/>
                <a:cs typeface="+mj-cs"/>
              </a:rPr>
              <a:t>Couvercle ouvrant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9" name="Connecteur droit 78"/>
          <p:cNvCxnSpPr/>
          <p:nvPr/>
        </p:nvCxnSpPr>
        <p:spPr>
          <a:xfrm flipV="1">
            <a:off x="5796136" y="908720"/>
            <a:ext cx="144016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5796136" y="1052736"/>
            <a:ext cx="86409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/>
          <p:nvPr/>
        </p:nvCxnSpPr>
        <p:spPr>
          <a:xfrm flipV="1">
            <a:off x="6660232" y="908720"/>
            <a:ext cx="144016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 flipV="1">
            <a:off x="5796136" y="2780928"/>
            <a:ext cx="144016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>
            <a:off x="5796136" y="2924944"/>
            <a:ext cx="86409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 flipV="1">
            <a:off x="6660232" y="2780928"/>
            <a:ext cx="144016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itre 1"/>
          <p:cNvSpPr txBox="1">
            <a:spLocks/>
          </p:cNvSpPr>
          <p:nvPr/>
        </p:nvSpPr>
        <p:spPr>
          <a:xfrm>
            <a:off x="4716016" y="116632"/>
            <a:ext cx="1368152" cy="3600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 smtClean="0">
                <a:latin typeface="+mj-lt"/>
                <a:ea typeface="+mj-ea"/>
                <a:cs typeface="+mj-cs"/>
              </a:rPr>
              <a:t>Fixation murale pour accrocher le distributeur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9" name="Connecteur en angle 38"/>
          <p:cNvCxnSpPr/>
          <p:nvPr/>
        </p:nvCxnSpPr>
        <p:spPr>
          <a:xfrm rot="16200000" flipH="1">
            <a:off x="2051720" y="3645024"/>
            <a:ext cx="1584176" cy="864096"/>
          </a:xfrm>
          <a:prstGeom prst="bentConnector3">
            <a:avLst>
              <a:gd name="adj1" fmla="val 3076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itre 1"/>
          <p:cNvSpPr txBox="1">
            <a:spLocks/>
          </p:cNvSpPr>
          <p:nvPr/>
        </p:nvSpPr>
        <p:spPr>
          <a:xfrm>
            <a:off x="467544" y="2276872"/>
            <a:ext cx="1440160" cy="8640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Manivelle pour faire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sortir les masques en cas de blocage, improbable du distributeur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203848" y="3861048"/>
            <a:ext cx="144016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Titre 1"/>
          <p:cNvSpPr txBox="1">
            <a:spLocks/>
          </p:cNvSpPr>
          <p:nvPr/>
        </p:nvSpPr>
        <p:spPr>
          <a:xfrm>
            <a:off x="5004048" y="4509120"/>
            <a:ext cx="1368152" cy="3600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smtClean="0">
                <a:latin typeface="+mj-lt"/>
                <a:ea typeface="+mj-ea"/>
                <a:cs typeface="+mj-cs"/>
              </a:rPr>
              <a:t>Emboîtement </a:t>
            </a:r>
            <a:r>
              <a:rPr lang="fr-FR" sz="1100" dirty="0" smtClean="0">
                <a:latin typeface="+mj-lt"/>
                <a:ea typeface="+mj-ea"/>
                <a:cs typeface="+mj-cs"/>
              </a:rPr>
              <a:t>de la manivelle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3" name="Connecteur droit 92"/>
          <p:cNvCxnSpPr/>
          <p:nvPr/>
        </p:nvCxnSpPr>
        <p:spPr>
          <a:xfrm>
            <a:off x="4067944" y="76470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>
            <a:off x="3707904" y="112474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 flipV="1">
            <a:off x="3707904" y="76470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 flipV="1">
            <a:off x="4572000" y="76470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Explosion 1 102"/>
          <p:cNvSpPr/>
          <p:nvPr/>
        </p:nvSpPr>
        <p:spPr>
          <a:xfrm flipV="1">
            <a:off x="3995936" y="908720"/>
            <a:ext cx="72008" cy="720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xplosion 1 103"/>
          <p:cNvSpPr/>
          <p:nvPr/>
        </p:nvSpPr>
        <p:spPr>
          <a:xfrm flipV="1">
            <a:off x="4139952" y="908720"/>
            <a:ext cx="72008" cy="720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xplosion 1 104"/>
          <p:cNvSpPr/>
          <p:nvPr/>
        </p:nvSpPr>
        <p:spPr>
          <a:xfrm flipV="1">
            <a:off x="4283968" y="908720"/>
            <a:ext cx="72008" cy="720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xplosion 1 105"/>
          <p:cNvSpPr/>
          <p:nvPr/>
        </p:nvSpPr>
        <p:spPr>
          <a:xfrm flipV="1">
            <a:off x="4427984" y="908720"/>
            <a:ext cx="72008" cy="720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xplosion 1 107"/>
          <p:cNvSpPr/>
          <p:nvPr/>
        </p:nvSpPr>
        <p:spPr>
          <a:xfrm flipV="1">
            <a:off x="4572001" y="908720"/>
            <a:ext cx="72008" cy="720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xplosion 1 108"/>
          <p:cNvSpPr/>
          <p:nvPr/>
        </p:nvSpPr>
        <p:spPr>
          <a:xfrm flipV="1">
            <a:off x="2699792" y="2780927"/>
            <a:ext cx="72008" cy="4571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xplosion 1 109"/>
          <p:cNvSpPr/>
          <p:nvPr/>
        </p:nvSpPr>
        <p:spPr>
          <a:xfrm flipV="1">
            <a:off x="2771800" y="2780928"/>
            <a:ext cx="72008" cy="720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xplosion 1 110"/>
          <p:cNvSpPr/>
          <p:nvPr/>
        </p:nvSpPr>
        <p:spPr>
          <a:xfrm flipV="1">
            <a:off x="2843808" y="2780928"/>
            <a:ext cx="72008" cy="720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xplosion 1 111"/>
          <p:cNvSpPr/>
          <p:nvPr/>
        </p:nvSpPr>
        <p:spPr>
          <a:xfrm flipV="1">
            <a:off x="2915816" y="2780928"/>
            <a:ext cx="72008" cy="720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Titre 1"/>
          <p:cNvSpPr txBox="1">
            <a:spLocks/>
          </p:cNvSpPr>
          <p:nvPr/>
        </p:nvSpPr>
        <p:spPr>
          <a:xfrm>
            <a:off x="467544" y="620688"/>
            <a:ext cx="1368152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Plaque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d’identification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339752" y="5085184"/>
            <a:ext cx="1008112" cy="288032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Cube 13"/>
          <p:cNvSpPr/>
          <p:nvPr/>
        </p:nvSpPr>
        <p:spPr>
          <a:xfrm>
            <a:off x="2267744" y="5157192"/>
            <a:ext cx="1080120" cy="144016"/>
          </a:xfrm>
          <a:prstGeom prst="cube">
            <a:avLst>
              <a:gd name="adj" fmla="val 53522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5796136" y="692696"/>
            <a:ext cx="144016" cy="12231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6660232" y="692696"/>
            <a:ext cx="144016" cy="12231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5796136" y="1988840"/>
            <a:ext cx="144016" cy="12231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5796136" y="3068960"/>
            <a:ext cx="144016" cy="12231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6660232" y="3068960"/>
            <a:ext cx="144016" cy="12231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660232" y="1988840"/>
            <a:ext cx="144016" cy="12231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5" name="Connecteur droit avec flèche 74"/>
          <p:cNvCxnSpPr>
            <a:stCxn id="52" idx="3"/>
            <a:endCxn id="13" idx="0"/>
          </p:cNvCxnSpPr>
          <p:nvPr/>
        </p:nvCxnSpPr>
        <p:spPr>
          <a:xfrm>
            <a:off x="1907704" y="1664804"/>
            <a:ext cx="900100" cy="1044116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86" idx="3"/>
          </p:cNvCxnSpPr>
          <p:nvPr/>
        </p:nvCxnSpPr>
        <p:spPr>
          <a:xfrm>
            <a:off x="1907704" y="2708920"/>
            <a:ext cx="936104" cy="108012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>
            <a:off x="1835696" y="908720"/>
            <a:ext cx="2088232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51" idx="2"/>
            <a:endCxn id="14" idx="3"/>
          </p:cNvCxnSpPr>
          <p:nvPr/>
        </p:nvCxnSpPr>
        <p:spPr>
          <a:xfrm>
            <a:off x="1223628" y="4293096"/>
            <a:ext cx="1545636" cy="100811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endCxn id="32" idx="2"/>
          </p:cNvCxnSpPr>
          <p:nvPr/>
        </p:nvCxnSpPr>
        <p:spPr>
          <a:xfrm flipH="1" flipV="1">
            <a:off x="3635896" y="4077072"/>
            <a:ext cx="1152128" cy="205222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/>
          <p:cNvCxnSpPr>
            <a:stCxn id="69" idx="2"/>
            <a:endCxn id="54" idx="2"/>
          </p:cNvCxnSpPr>
          <p:nvPr/>
        </p:nvCxnSpPr>
        <p:spPr>
          <a:xfrm>
            <a:off x="7866112" y="548680"/>
            <a:ext cx="198276" cy="24340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avec flèche 113"/>
          <p:cNvCxnSpPr>
            <a:stCxn id="36" idx="2"/>
            <a:endCxn id="57" idx="0"/>
          </p:cNvCxnSpPr>
          <p:nvPr/>
        </p:nvCxnSpPr>
        <p:spPr>
          <a:xfrm>
            <a:off x="5400092" y="476672"/>
            <a:ext cx="900100" cy="144016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avec flèche 117"/>
          <p:cNvCxnSpPr>
            <a:stCxn id="67" idx="0"/>
            <a:endCxn id="29" idx="3"/>
          </p:cNvCxnSpPr>
          <p:nvPr/>
        </p:nvCxnSpPr>
        <p:spPr>
          <a:xfrm flipH="1" flipV="1">
            <a:off x="5386948" y="1836840"/>
            <a:ext cx="805232" cy="188019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avec flèche 120"/>
          <p:cNvCxnSpPr>
            <a:stCxn id="67" idx="0"/>
            <a:endCxn id="30" idx="3"/>
          </p:cNvCxnSpPr>
          <p:nvPr/>
        </p:nvCxnSpPr>
        <p:spPr>
          <a:xfrm flipH="1" flipV="1">
            <a:off x="5386948" y="3429000"/>
            <a:ext cx="805232" cy="28803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/>
          <p:cNvCxnSpPr>
            <a:stCxn id="91" idx="0"/>
            <a:endCxn id="6" idx="1"/>
          </p:cNvCxnSpPr>
          <p:nvPr/>
        </p:nvCxnSpPr>
        <p:spPr>
          <a:xfrm flipH="1" flipV="1">
            <a:off x="4644008" y="2993522"/>
            <a:ext cx="1044116" cy="151559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avec flèche 126"/>
          <p:cNvCxnSpPr/>
          <p:nvPr/>
        </p:nvCxnSpPr>
        <p:spPr>
          <a:xfrm flipH="1" flipV="1">
            <a:off x="4211960" y="3861048"/>
            <a:ext cx="792088" cy="1476164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itre 1"/>
          <p:cNvSpPr txBox="1">
            <a:spLocks/>
          </p:cNvSpPr>
          <p:nvPr/>
        </p:nvSpPr>
        <p:spPr>
          <a:xfrm>
            <a:off x="5652120" y="5877272"/>
            <a:ext cx="1368152" cy="3600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 smtClean="0">
                <a:latin typeface="+mj-lt"/>
                <a:ea typeface="+mj-ea"/>
                <a:cs typeface="+mj-cs"/>
              </a:rPr>
              <a:t>Poubelle pour emballage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6" name="Connecteur droit avec flèche 95"/>
          <p:cNvCxnSpPr>
            <a:stCxn id="89" idx="0"/>
            <a:endCxn id="85" idx="2"/>
          </p:cNvCxnSpPr>
          <p:nvPr/>
        </p:nvCxnSpPr>
        <p:spPr>
          <a:xfrm flipV="1">
            <a:off x="6336196" y="5445224"/>
            <a:ext cx="900100" cy="43204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itre 1"/>
          <p:cNvSpPr txBox="1">
            <a:spLocks/>
          </p:cNvSpPr>
          <p:nvPr/>
        </p:nvSpPr>
        <p:spPr>
          <a:xfrm>
            <a:off x="539552" y="5589240"/>
            <a:ext cx="1368152" cy="8640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Pour obtenir plusieurs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masques continuer à tirer avant de détacher les masques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22" name="Connecteur droit avec flèche 121"/>
          <p:cNvCxnSpPr>
            <a:stCxn id="120" idx="3"/>
          </p:cNvCxnSpPr>
          <p:nvPr/>
        </p:nvCxnSpPr>
        <p:spPr>
          <a:xfrm flipV="1">
            <a:off x="1907704" y="5373216"/>
            <a:ext cx="720080" cy="64807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69</Words>
  <Application>Microsoft Office PowerPoint</Application>
  <PresentationFormat>Affichage à l'écran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Masques</dc:title>
  <dc:creator>HELLO</dc:creator>
  <cp:lastModifiedBy>HELLO</cp:lastModifiedBy>
  <cp:revision>25</cp:revision>
  <dcterms:created xsi:type="dcterms:W3CDTF">2020-05-27T06:10:47Z</dcterms:created>
  <dcterms:modified xsi:type="dcterms:W3CDTF">2020-06-01T10:02:00Z</dcterms:modified>
</cp:coreProperties>
</file>